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4-11-10T18:07:07.50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733EF8D8-94E6-4175-94E5-6683C2378354}" emma:medium="tactile" emma:mode="ink">
          <msink:context xmlns:msink="http://schemas.microsoft.com/ink/2010/main" type="writingRegion" rotatedBoundingBox="22131,1556 27428,2802 26825,5366 21528,4120"/>
        </emma:interpretation>
      </emma:emma>
    </inkml:annotationXML>
    <inkml:traceGroup>
      <inkml:annotationXML>
        <emma:emma xmlns:emma="http://www.w3.org/2003/04/emma" version="1.0">
          <emma:interpretation id="{463D3D18-CB85-4122-A513-88AB8B29088F}" emma:medium="tactile" emma:mode="ink">
            <msink:context xmlns:msink="http://schemas.microsoft.com/ink/2010/main" type="paragraph" rotatedBoundingBox="22131,1556 27428,2802 26825,5366 21528,4120" alignmentLevel="1"/>
          </emma:interpretation>
        </emma:emma>
      </inkml:annotationXML>
      <inkml:traceGroup>
        <inkml:annotationXML>
          <emma:emma xmlns:emma="http://www.w3.org/2003/04/emma" version="1.0">
            <emma:interpretation id="{3D74B0D1-3529-44AF-8B5E-F8747822FBE3}" emma:medium="tactile" emma:mode="ink">
              <msink:context xmlns:msink="http://schemas.microsoft.com/ink/2010/main" type="line" rotatedBoundingBox="22131,1556 27428,2802 26825,5366 21528,4120"/>
            </emma:interpretation>
          </emma:emma>
        </inkml:annotationXML>
        <inkml:traceGroup>
          <inkml:annotationXML>
            <emma:emma xmlns:emma="http://www.w3.org/2003/04/emma" version="1.0">
              <emma:interpretation id="{F52C236C-951C-4C5E-A12F-85F9C1D203BE}" emma:medium="tactile" emma:mode="ink">
                <msink:context xmlns:msink="http://schemas.microsoft.com/ink/2010/main" type="inkWord" rotatedBoundingBox="22131,1556 27428,2802 26825,5366 21528,4120"/>
              </emma:interpretation>
              <emma:one-of disjunction-type="recognition" id="oneOf0">
                <emma:interpretation id="interp0" emma:lang="en-US" emma:confidence="0">
                  <emma:literal>Ti-Bo</emma:literal>
                </emma:interpretation>
                <emma:interpretation id="interp1" emma:lang="en-US" emma:confidence="0">
                  <emma:literal>Tito</emma:literal>
                </emma:interpretation>
                <emma:interpretation id="interp2" emma:lang="en-US" emma:confidence="0">
                  <emma:literal>Ti-B0</emma:literal>
                </emma:interpretation>
                <emma:interpretation id="interp3" emma:lang="en-US" emma:confidence="0">
                  <emma:literal>T:i-Bo</emma:literal>
                </emma:interpretation>
                <emma:interpretation id="interp4" emma:lang="en-US" emma:confidence="0">
                  <emma:literal>t:_i-Bo</emma:literal>
                </emma:interpretation>
              </emma:one-of>
            </emma:emma>
          </inkml:annotationXML>
          <inkml:trace contextRef="#ctx0" brushRef="#br0">0 7 0,'152'0'78,"37"0"-31,-151 0-32,-38 0-15,76 0 16,114 0 31,-152 0-32,0 38 1,-1-38-16,153 0 47,0 38 0,-1-38-1,1 0 1,-39 0 0,-75 0-31,-76 0-16,0 0 0,0 0 0,0 0 0,76 38 31</inkml:trace>
          <inkml:trace contextRef="#ctx0" brushRef="#br0" timeOffset="1004.1004">645 310 0,'-38'0'31,"38"38"-15,0 76 0,0 38-1,38 37 16,-38-75-15,38 76 0,-38-39 15,0 39-16,0-1 17,38 1 14,-38-38 79,0-115-125,-38-37 0,38 0 16,0 0-16,0 38 0,0-38 15,0 76 32,0-38-31,0 0-16,0 0 15,0-38-15,0 0 16,0 0-16,0 0 0,0 38 16,0 76 15</inkml:trace>
          <inkml:trace contextRef="#ctx0" brushRef="#br0" timeOffset="1754.1754">1593 1903 0,'0'151'47,"0"39"0,0-76 31</inkml:trace>
          <inkml:trace contextRef="#ctx0" brushRef="#br0" timeOffset="2524.2524">1365 1220 0,'-38'0'47</inkml:trace>
          <inkml:trace contextRef="#ctx0" brushRef="#br0" timeOffset="2302.2302">1403 1144 0,'-38'0'32</inkml:trace>
          <inkml:trace contextRef="#ctx0" brushRef="#br0" timeOffset="2434.2434">1365 1334 0,'0'-38'31</inkml:trace>
          <inkml:trace contextRef="#ctx0" brushRef="#br0" timeOffset="2452.2452">1365 1296 0,'0'0'0</inkml:trace>
          <inkml:trace contextRef="#ctx0" brushRef="#br0" timeOffset="3425.3425">2275 1524 0,'152'0'109,"37"0"-62,1 0-16,-39 0 32,-151 0-32</inkml:trace>
          <inkml:trace contextRef="#ctx0" brushRef="#br0" timeOffset="3864.3864">3298 462 0,'0'38'16</inkml:trace>
          <inkml:trace contextRef="#ctx0" brushRef="#br0" timeOffset="4130.413">3298 841 0,'0'152'47,"-37"-1"-32,37 1 1,0 0-1,37-38-15,-37 37 32,0 39-17,38-114-15,-38 37 31,0-75-31,38-38 16,-38 38-16,0 0 16,38 114 15</inkml:trace>
          <inkml:trace contextRef="#ctx0" brushRef="#br0" timeOffset="5373.5373">3071 614 0,'0'-38'31,"0"38"-31,0 0 0,0-38 0,38 0 31,0 0-31,38 0 16,-38 38-16,-1-38 15,153 38 17,-38 0-17,-1 38 16,-151 0-15,38 0-16,-38 0 0,0 76 31,-38-1-15,38-113-16,-38 38 0,-75 76 15,75-38-15,-152 38 32,39-39 14,113-75-30,0 0 31,151 38 15,-75-76-46,-38 38-16,38 0 15,152 0 17,-152 0-32,75 38 31,-75-38-31,76 38 15,38 114 17,-76-114-17,-1 76 1,-75-77-1,38 39-15,-38-38 16,0 152 0,0-39 15,0-113-16,-38 38-15,1-38 16,-153 76 15,114-38-15,0-39-1,38-37-15,0 0 16,-151 0 15,151 0-31,0 0 16,38 0-16</inkml:trace>
          <inkml:trace contextRef="#ctx0" brushRef="#br0" timeOffset="6143.6143">4663 1334 0,'-38'0'15,"38"0"-15,0 0 16,0 0-16,-38 0 0,38 0 0,0 38 0,-37 0 31,-39 0-31,38 76 16,0-77-1,38 1 1,-38 38-16,0-38 16,38 0-16,0 0 0,0 114 15,38-39 16,0-37-15,76 38 15,-76-114-31,-1 0 0,1 38 16,152-38 15,-152 0-15,38-38-16,-1-38 15,1-38 16,-38 38-15,-38 39-16,0-1 0,0-114 31,-38-38-15,-38 39 15,39 75-15,-1 76-16,-114-38 15</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A8973-CE69-4607-A63C-E9BAAA36EE9C}"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2852984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8973-CE69-4607-A63C-E9BAAA36EE9C}"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1944429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8973-CE69-4607-A63C-E9BAAA36EE9C}"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207981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8973-CE69-4607-A63C-E9BAAA36EE9C}"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118030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A8973-CE69-4607-A63C-E9BAAA36EE9C}"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58892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A8973-CE69-4607-A63C-E9BAAA36EE9C}"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261057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A8973-CE69-4607-A63C-E9BAAA36EE9C}"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11919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A8973-CE69-4607-A63C-E9BAAA36EE9C}"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58026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A8973-CE69-4607-A63C-E9BAAA36EE9C}"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88338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8973-CE69-4607-A63C-E9BAAA36EE9C}"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251761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8973-CE69-4607-A63C-E9BAAA36EE9C}"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4D63C-00AF-4C78-826B-3B4762F6B294}" type="slidenum">
              <a:rPr lang="en-US" smtClean="0"/>
              <a:t>‹#›</a:t>
            </a:fld>
            <a:endParaRPr lang="en-US"/>
          </a:p>
        </p:txBody>
      </p:sp>
    </p:spTree>
    <p:extLst>
      <p:ext uri="{BB962C8B-B14F-4D97-AF65-F5344CB8AC3E}">
        <p14:creationId xmlns:p14="http://schemas.microsoft.com/office/powerpoint/2010/main" val="213937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A8973-CE69-4607-A63C-E9BAAA36EE9C}" type="datetimeFigureOut">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4D63C-00AF-4C78-826B-3B4762F6B294}" type="slidenum">
              <a:rPr lang="en-US" smtClean="0"/>
              <a:t>‹#›</a:t>
            </a:fld>
            <a:endParaRPr lang="en-US"/>
          </a:p>
        </p:txBody>
      </p:sp>
    </p:spTree>
    <p:extLst>
      <p:ext uri="{BB962C8B-B14F-4D97-AF65-F5344CB8AC3E}">
        <p14:creationId xmlns:p14="http://schemas.microsoft.com/office/powerpoint/2010/main" val="3225446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source=images&amp;cd=&amp;cad=rja&amp;docid=VG-CmjbBbDaNAM&amp;tbnid=V5YcxNQEZMD6lM:&amp;ved=0CAgQjRwwAA&amp;url=http://www.nndb.com/people/286/000082040/&amp;ei=IBg3UqG-HaShiQLysYDwBg&amp;psig=AFQjCNEuKDqCVPE64GWkevjev5nphGL1Tg&amp;ust=1379428768545040" TargetMode="Externa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customXml" Target="../ink/ink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thiebaud&amp;source=images&amp;cd=&amp;cad=rja&amp;docid=pcOGlzt9AgobIM&amp;tbnid=A2Eyet_IFZX6RM:&amp;ved=0CAUQjRw&amp;url=http://en.wikipedia.org/wiki/Wayne_Thiebaud&amp;ei=axg3Usi5EIf2iwLtvYGwDw&amp;bvm=bv.52164340,d.cGE&amp;psig=AFQjCNEFB9eZtoOQAnRUICBl9dpHVHD69w&amp;ust=1379428811886336" TargetMode="External"/><Relationship Id="rId2" Type="http://schemas.openxmlformats.org/officeDocument/2006/relationships/hyperlink" Target="http://www.google.com/imgres?q=thiebaud&amp;sa=X&amp;biw=1440&amp;bih=754&amp;tbm=isch&amp;tbnid=A2Eyet_IFZX6RM:&amp;imgrefurl=http://en.wikipedia.org/wiki/Wayne_Thiebaud&amp;docid=pcOGlzt9AgobIM&amp;imgurl=http://upload.wikimedia.org/wikipedia/en/thumb/2/2e/WayneThiebaudThreeMachines.jpg/300px-WayneThiebaudThreeMachines.jpg&amp;w=300&amp;h=247&amp;ei=Sxg3UsvsI4OKjALl34HYBA&amp;zoom=1&amp;ved=1t:3588,r:0,s:0,i:90&amp;iact=rc&amp;page=1&amp;tbnh=183&amp;tbnw=231&amp;start=0&amp;ndsp=18&amp;tx=95&amp;ty=93"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thiebaud&amp;source=images&amp;cd=&amp;cad=rja&amp;docid=sMcJXMIofEYG9M&amp;tbnid=3_Gh_pS3CxTgrM:&amp;ved=0CAUQjRw&amp;url=http://eklektx.com/wayne-thiebaud/&amp;ei=kxg3UvmxFMKciQLe0IG4Bg&amp;bvm=bv.52164340,d.cGE&amp;psig=AFQjCNEFB9eZtoOQAnRUICBl9dpHVHD69w&amp;ust=137942881188633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thiebaud&amp;source=images&amp;cd=&amp;cad=rja&amp;docid=rIzAsSxeWdMYsM&amp;tbnid=2OE5YhMwicJ6cM:&amp;ved=0CAUQjRw&amp;url=http://www.creativityfuse.com/2010/12/wayne-thiebaud-cake-paintings/wayne-thiebaud-cakes-1963-oil-on-canvas/&amp;ei=vRg3UsDZA6WIiwL8goGIAg&amp;bvm=bv.52164340,d.cGE&amp;psig=AFQjCNEFB9eZtoOQAnRUICBl9dpHVHD69w&amp;ust=137942881188633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thiebaud&amp;source=images&amp;cd=&amp;cad=rja&amp;docid=a5QCAT5O6mO8uM&amp;tbnid=XGet_TLfHtncnM:&amp;ved=0CAUQjRw&amp;url=http://www.artmarketmonitor.com/2011/05/09/sothebys-allan-stone-evening-sale-54-8m/wayne-thiebaud-candies-500-700k-2-770500/&amp;ei=3Rk3UtHKFsKqiQLY94CIBw&amp;bvm=bv.52164340,d.cGE&amp;psig=AFQjCNEFB9eZtoOQAnRUICBl9dpHVHD69w&amp;ust=137942881188633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219200"/>
          </a:xfrm>
        </p:spPr>
        <p:txBody>
          <a:bodyPr/>
          <a:lstStyle/>
          <a:p>
            <a:r>
              <a:rPr lang="en-US" dirty="0" smtClean="0"/>
              <a:t>Wayne </a:t>
            </a:r>
            <a:r>
              <a:rPr lang="en-US" dirty="0" err="1" smtClean="0"/>
              <a:t>Theibaud</a:t>
            </a:r>
            <a:endParaRPr lang="en-US" dirty="0"/>
          </a:p>
        </p:txBody>
      </p:sp>
      <p:sp>
        <p:nvSpPr>
          <p:cNvPr id="3" name="Subtitle 2"/>
          <p:cNvSpPr>
            <a:spLocks noGrp="1"/>
          </p:cNvSpPr>
          <p:nvPr>
            <p:ph type="subTitle" idx="1"/>
          </p:nvPr>
        </p:nvSpPr>
        <p:spPr>
          <a:xfrm>
            <a:off x="966787" y="4038600"/>
            <a:ext cx="7239000" cy="1981200"/>
          </a:xfrm>
        </p:spPr>
        <p:txBody>
          <a:bodyPr>
            <a:normAutofit fontScale="62500" lnSpcReduction="20000"/>
          </a:bodyPr>
          <a:lstStyle/>
          <a:p>
            <a:r>
              <a:rPr lang="en-US" b="1" dirty="0" smtClean="0">
                <a:solidFill>
                  <a:schemeClr val="tx1"/>
                </a:solidFill>
              </a:rPr>
              <a:t>Wayne </a:t>
            </a:r>
            <a:r>
              <a:rPr lang="en-US" b="1" dirty="0" err="1" smtClean="0">
                <a:solidFill>
                  <a:schemeClr val="tx1"/>
                </a:solidFill>
              </a:rPr>
              <a:t>Thiebaud</a:t>
            </a:r>
            <a:r>
              <a:rPr lang="en-US" dirty="0" smtClean="0">
                <a:solidFill>
                  <a:schemeClr val="tx1"/>
                </a:solidFill>
              </a:rPr>
              <a:t> (born November 15, 1920) is an American painter whose most famous works are of cakes, pastries, and other production line objects. He is associated with the Pop art movement because of his interest in objects of mass culture. </a:t>
            </a:r>
            <a:r>
              <a:rPr lang="en-US" dirty="0" err="1" smtClean="0">
                <a:solidFill>
                  <a:schemeClr val="tx1"/>
                </a:solidFill>
              </a:rPr>
              <a:t>Thiebaud</a:t>
            </a:r>
            <a:r>
              <a:rPr lang="en-US" dirty="0" smtClean="0">
                <a:solidFill>
                  <a:schemeClr val="tx1"/>
                </a:solidFill>
              </a:rPr>
              <a:t> uses heavy pigment and </a:t>
            </a:r>
            <a:r>
              <a:rPr lang="en-US" b="1" u="sng" dirty="0" smtClean="0">
                <a:solidFill>
                  <a:schemeClr val="tx1"/>
                </a:solidFill>
              </a:rPr>
              <a:t>exaggerated colors</a:t>
            </a:r>
            <a:r>
              <a:rPr lang="en-US" b="1" dirty="0" smtClean="0">
                <a:solidFill>
                  <a:schemeClr val="tx1"/>
                </a:solidFill>
              </a:rPr>
              <a:t> </a:t>
            </a:r>
            <a:r>
              <a:rPr lang="en-US" dirty="0" smtClean="0">
                <a:solidFill>
                  <a:schemeClr val="tx1"/>
                </a:solidFill>
              </a:rPr>
              <a:t>to depict his subjects, and the </a:t>
            </a:r>
            <a:r>
              <a:rPr lang="en-US" b="1" u="sng" dirty="0" smtClean="0">
                <a:solidFill>
                  <a:schemeClr val="tx1"/>
                </a:solidFill>
              </a:rPr>
              <a:t>well-defined shadows</a:t>
            </a:r>
            <a:r>
              <a:rPr lang="en-US" dirty="0" smtClean="0">
                <a:solidFill>
                  <a:schemeClr val="tx1"/>
                </a:solidFill>
              </a:rPr>
              <a:t> characteristic of advertisements are almost always included in his work.</a:t>
            </a:r>
            <a:endParaRPr lang="en-US" dirty="0">
              <a:solidFill>
                <a:schemeClr val="tx1"/>
              </a:solidFill>
            </a:endParaRPr>
          </a:p>
        </p:txBody>
      </p:sp>
      <p:pic>
        <p:nvPicPr>
          <p:cNvPr id="1028" name="Picture 4" descr="http://www.nndb.com/people/286/000082040/wayne-thiebaud-1-siz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600200"/>
            <a:ext cx="1552575" cy="207010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4">
            <p14:nvContentPartPr>
              <p14:cNvPr id="6" name="Ink 5"/>
              <p14:cNvContentPartPr/>
              <p14:nvPr/>
            </p14:nvContentPartPr>
            <p14:xfrm>
              <a:off x="7929253" y="720747"/>
              <a:ext cx="1845360" cy="876600"/>
            </p14:xfrm>
          </p:contentPart>
        </mc:Choice>
        <mc:Fallback>
          <p:pic>
            <p:nvPicPr>
              <p:cNvPr id="6" name="Ink 5"/>
              <p:cNvPicPr/>
              <p:nvPr/>
            </p:nvPicPr>
            <p:blipFill>
              <a:blip r:embed="rId5"/>
              <a:stretch>
                <a:fillRect/>
              </a:stretch>
            </p:blipFill>
            <p:spPr>
              <a:xfrm>
                <a:off x="7917373" y="708867"/>
                <a:ext cx="1869120" cy="900360"/>
              </a:xfrm>
              <a:prstGeom prst="rect">
                <a:avLst/>
              </a:prstGeom>
            </p:spPr>
          </p:pic>
        </mc:Fallback>
      </mc:AlternateContent>
    </p:spTree>
    <p:extLst>
      <p:ext uri="{BB962C8B-B14F-4D97-AF65-F5344CB8AC3E}">
        <p14:creationId xmlns:p14="http://schemas.microsoft.com/office/powerpoint/2010/main" val="14856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466850" cy="0"/>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77687" rIns="6348"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878787"/>
                </a:solidFill>
                <a:effectLst/>
                <a:latin typeface="Arial" pitchFamily="34" charset="0"/>
                <a:cs typeface="Arial" pitchFamily="34" charset="0"/>
                <a:hlinkClick r:id="rId2"/>
              </a:rPr>
              <a:t>  </a:t>
            </a:r>
            <a:r>
              <a:rPr kumimoji="0" lang="en-US" altLang="en-US" sz="1900" b="0" i="0" u="none" strike="noStrike" cap="none" normalizeH="0" baseline="0" smtClean="0">
                <a:ln>
                  <a:noFill/>
                </a:ln>
                <a:solidFill>
                  <a:srgbClr val="878787"/>
                </a:solidFill>
                <a:effectLst/>
                <a:latin typeface="Arial" pitchFamily="34" charset="0"/>
                <a:cs typeface="Arial" pitchFamily="34" charset="0"/>
              </a:rPr>
              <a:t> </a:t>
            </a:r>
            <a:r>
              <a:rPr kumimoji="0" lang="en-US" altLang="en-US" sz="800" b="0" i="0" u="none" strike="noStrike" cap="none" normalizeH="0" baseline="0" smtClean="0">
                <a:ln>
                  <a:noFill/>
                </a:ln>
                <a:solidFill>
                  <a:srgbClr val="878787"/>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sng" strike="noStrike" cap="none" normalizeH="0" baseline="0" smtClean="0">
                <a:ln>
                  <a:noFill/>
                </a:ln>
                <a:solidFill>
                  <a:srgbClr val="D6D6D6"/>
                </a:solidFill>
                <a:effectLst/>
                <a:latin typeface="Arial" pitchFamily="34" charset="0"/>
                <a:cs typeface="Arial" pitchFamily="34" charset="0"/>
              </a:rPr>
              <a:t>3</a:t>
            </a:r>
            <a:r>
              <a:rPr kumimoji="0" lang="en-US" altLang="en-US" sz="900" b="0" i="0" u="sng" strike="noStrike" cap="none" normalizeH="0" baseline="0" smtClean="0">
                <a:ln>
                  <a:noFill/>
                </a:ln>
                <a:solidFill>
                  <a:srgbClr val="D6D6D6"/>
                </a:solidFill>
                <a:effectLst/>
                <a:latin typeface="Arial" pitchFamily="34" charset="0"/>
                <a:cs typeface="Arial" pitchFamily="34" charset="0"/>
                <a:hlinkClick r:id="rId2"/>
              </a:rPr>
              <a:t>00 × 247 - en.wikipedia.org</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smtClean="0">
              <a:ln>
                <a:noFill/>
              </a:ln>
              <a:solidFill>
                <a:srgbClr val="878787"/>
              </a:solidFill>
              <a:effectLst/>
              <a:latin typeface="Arial" pitchFamily="34" charset="0"/>
              <a:cs typeface="Arial" pitchFamily="34" charset="0"/>
            </a:endParaRPr>
          </a:p>
        </p:txBody>
      </p:sp>
      <p:sp>
        <p:nvSpPr>
          <p:cNvPr id="5" name="AutoShape 3">
            <a:hlinkClick r:id="rId2"/>
          </p:cNvPr>
          <p:cNvSpPr>
            <a:spLocks noChangeAspect="1" noChangeArrowheads="1"/>
          </p:cNvSpPr>
          <p:nvPr/>
        </p:nvSpPr>
        <p:spPr bwMode="auto">
          <a:xfrm>
            <a:off x="28575" y="-5127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http://upload.wikimedia.org/wikipedia/en/thumb/2/2e/WayneThiebaudThreeMachines.jpg/300px-WayneThiebaudThreeMachine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371600"/>
            <a:ext cx="5321429" cy="4381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79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eklektx.com/wp-content/uploads/thiebaud-pie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219200"/>
            <a:ext cx="5287345"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082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reativityfuse.com/wp-content/uploads/2010/12/Wayne-Thiebaud-Cakes-1963-oil-on-canva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838200"/>
            <a:ext cx="5610225" cy="484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85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www.artmarketmonitor.com/wp-content/uploads/2011/05/Wayne-Thiebaud-Candies-500-700k-2.7705001.jpe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990600"/>
            <a:ext cx="4848225" cy="484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22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293" y="533400"/>
            <a:ext cx="2362200" cy="19335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533400"/>
            <a:ext cx="2505075" cy="1828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293" y="2685952"/>
            <a:ext cx="2143125" cy="21431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05487" y="2671713"/>
            <a:ext cx="2476500" cy="184785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24529" y="1515738"/>
            <a:ext cx="1743075" cy="261937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29000" y="4829076"/>
            <a:ext cx="2447926" cy="1866901"/>
          </a:xfrm>
          <a:prstGeom prst="rect">
            <a:avLst/>
          </a:prstGeom>
        </p:spPr>
      </p:pic>
    </p:spTree>
    <p:extLst>
      <p:ext uri="{BB962C8B-B14F-4D97-AF65-F5344CB8AC3E}">
        <p14:creationId xmlns:p14="http://schemas.microsoft.com/office/powerpoint/2010/main" val="256311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926003"/>
            <a:ext cx="5562600" cy="4761404"/>
          </a:xfrm>
          <a:prstGeom prst="rect">
            <a:avLst/>
          </a:prstGeom>
        </p:spPr>
      </p:pic>
    </p:spTree>
    <p:extLst>
      <p:ext uri="{BB962C8B-B14F-4D97-AF65-F5344CB8AC3E}">
        <p14:creationId xmlns:p14="http://schemas.microsoft.com/office/powerpoint/2010/main" val="135011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77</Words>
  <Application>Microsoft Office PowerPoint</Application>
  <PresentationFormat>On-screen Show (4:3)</PresentationFormat>
  <Paragraphs>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Wayne Theibaud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Wayne Theibaud</dc:title>
  <dc:creator>Stenberg</dc:creator>
  <cp:lastModifiedBy>Summer Pelton</cp:lastModifiedBy>
  <cp:revision>6</cp:revision>
  <dcterms:created xsi:type="dcterms:W3CDTF">2013-09-16T14:32:24Z</dcterms:created>
  <dcterms:modified xsi:type="dcterms:W3CDTF">2014-11-10T22:52:13Z</dcterms:modified>
</cp:coreProperties>
</file>